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ECBB5AB-76B6-49E0-B017-D364BE8BF759}" v="1" dt="2026-05-20T08:20:04.31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7" d="100"/>
          <a:sy n="77" d="100"/>
        </p:scale>
        <p:origin x="10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laire Thompson" userId="bb670e54-4341-4587-a801-41cbce268f3d" providerId="ADAL" clId="{3E3AB145-55A8-4975-8803-7F75FC45DBF5}"/>
    <pc:docChg chg="addSld modSld">
      <pc:chgData name="Claire Thompson" userId="bb670e54-4341-4587-a801-41cbce268f3d" providerId="ADAL" clId="{3E3AB145-55A8-4975-8803-7F75FC45DBF5}" dt="2026-05-20T08:21:41.871" v="56" actId="207"/>
      <pc:docMkLst>
        <pc:docMk/>
      </pc:docMkLst>
      <pc:sldChg chg="addSp modSp mod">
        <pc:chgData name="Claire Thompson" userId="bb670e54-4341-4587-a801-41cbce268f3d" providerId="ADAL" clId="{3E3AB145-55A8-4975-8803-7F75FC45DBF5}" dt="2026-05-20T08:21:41.871" v="56" actId="207"/>
        <pc:sldMkLst>
          <pc:docMk/>
          <pc:sldMk cId="2152366752" sldId="256"/>
        </pc:sldMkLst>
        <pc:spChg chg="mod">
          <ac:chgData name="Claire Thompson" userId="bb670e54-4341-4587-a801-41cbce268f3d" providerId="ADAL" clId="{3E3AB145-55A8-4975-8803-7F75FC45DBF5}" dt="2026-05-20T08:21:41.871" v="56" actId="207"/>
          <ac:spMkLst>
            <pc:docMk/>
            <pc:sldMk cId="2152366752" sldId="256"/>
            <ac:spMk id="4" creationId="{8F8947AC-177A-E8D8-BE19-29D3CE7C1ECB}"/>
          </ac:spMkLst>
        </pc:spChg>
        <pc:spChg chg="add mod">
          <ac:chgData name="Claire Thompson" userId="bb670e54-4341-4587-a801-41cbce268f3d" providerId="ADAL" clId="{3E3AB145-55A8-4975-8803-7F75FC45DBF5}" dt="2026-05-20T08:21:27.154" v="55" actId="1076"/>
          <ac:spMkLst>
            <pc:docMk/>
            <pc:sldMk cId="2152366752" sldId="256"/>
            <ac:spMk id="5" creationId="{86A44898-D974-9758-6020-AFA8A7947C50}"/>
          </ac:spMkLst>
        </pc:spChg>
      </pc:sldChg>
      <pc:sldChg chg="new">
        <pc:chgData name="Claire Thompson" userId="bb670e54-4341-4587-a801-41cbce268f3d" providerId="ADAL" clId="{3E3AB145-55A8-4975-8803-7F75FC45DBF5}" dt="2026-05-20T08:20:46.480" v="44" actId="680"/>
        <pc:sldMkLst>
          <pc:docMk/>
          <pc:sldMk cId="3122040973" sldId="25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430B61-20C4-4F15-1569-9AF2F99DF1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s-E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AE0A179-F80B-49CC-17A6-FCDEBD88CA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s-E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FCA17F-6446-69DF-0960-2EDE87A285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7FC40-AB79-48A8-8B3C-298F018B8B5F}" type="datetimeFigureOut">
              <a:rPr lang="es-ES" smtClean="0"/>
              <a:t>20/05/2026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599DC0-467C-1212-45A7-D3EF1C2DD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9792C6-65E0-8F54-6512-E4F6A7B028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305D3-C6C3-46EC-BBA3-CEFE000EA963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644935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B03D82-8372-62D5-2579-F7F95EA949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s-E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DCD8841-A5C7-F3D4-D5D1-79E1F101F7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s-E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0CC69A-D97F-CAFC-245B-03A000042B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7FC40-AB79-48A8-8B3C-298F018B8B5F}" type="datetimeFigureOut">
              <a:rPr lang="es-ES" smtClean="0"/>
              <a:t>20/05/2026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4FC40E-D783-69D4-2876-CE738893E6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B9BDFC-D23A-5B6B-7811-D1CAA91AE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305D3-C6C3-46EC-BBA3-CEFE000EA963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39088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A935575-D2A8-0216-266C-176E605392F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s-E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731DA0-9B52-464B-B319-2D59F697FF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s-E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2E4986-1109-CB2B-6892-FF6618ED7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7FC40-AB79-48A8-8B3C-298F018B8B5F}" type="datetimeFigureOut">
              <a:rPr lang="es-ES" smtClean="0"/>
              <a:t>20/05/2026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874A02-D2E5-CE26-CB41-2AAA7E40AC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D6BC3A-B781-6B4E-9DAF-5485A8F9B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305D3-C6C3-46EC-BBA3-CEFE000EA963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109868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FAD36B-D1D2-DED8-AE38-F6371F26BD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s-E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02DF40-0692-BE04-DC2D-FCDE9587B6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s-E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3F8CE3-4C1C-5932-4034-60C8D688E0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7FC40-AB79-48A8-8B3C-298F018B8B5F}" type="datetimeFigureOut">
              <a:rPr lang="es-ES" smtClean="0"/>
              <a:t>20/05/2026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97AFE7-AD90-0C71-41BD-9553687971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04EC86-5CA0-83AC-8FF9-6AA0CA0784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305D3-C6C3-46EC-BBA3-CEFE000EA963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31237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99A7CF-E00B-090A-11C1-5193893FA9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s-E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1D2A58-3140-16E2-F34E-1782F6B179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7A1D4D-6654-AA3C-BECD-01F18F56E4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7FC40-AB79-48A8-8B3C-298F018B8B5F}" type="datetimeFigureOut">
              <a:rPr lang="es-ES" smtClean="0"/>
              <a:t>20/05/2026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F8DA57-DFFE-D466-AAB7-3817F2688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376720-793E-B6C3-C4C5-556B15E44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305D3-C6C3-46EC-BBA3-CEFE000EA963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84013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FAA43E-468E-4A99-829A-6DE2BD2B94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s-E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5A801F-8A23-96F3-6C56-436180C488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s-E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2F7692A-6DF0-688E-05E5-83148557F1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s-E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943047-6DE9-13D7-B6C1-78AF83FA33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7FC40-AB79-48A8-8B3C-298F018B8B5F}" type="datetimeFigureOut">
              <a:rPr lang="es-ES" smtClean="0"/>
              <a:t>20/05/2026</a:t>
            </a:fld>
            <a:endParaRPr lang="es-E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861DB7-6572-8761-27E8-6B1CBBE7FE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00A450-BDD1-EE37-2D5A-9BBB3AD2F0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305D3-C6C3-46EC-BBA3-CEFE000EA963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39571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82A60D-15E5-6DED-B201-18DF8A82DB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s-E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1743C3-5F41-AD70-56CC-3DDF8420CA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9F6BFF6-C675-D507-AB31-B08B60601B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s-E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DA0F840-69D8-0007-F8DE-0DFACA5C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60FAAB-91C2-9AB9-6B12-ED92FFEF657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s-E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7809E6F-C1F5-DB67-A316-6335462322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7FC40-AB79-48A8-8B3C-298F018B8B5F}" type="datetimeFigureOut">
              <a:rPr lang="es-ES" smtClean="0"/>
              <a:t>20/05/2026</a:t>
            </a:fld>
            <a:endParaRPr lang="es-E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EB61E34-D4C8-820E-9187-4292B0F109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D6A9438-B041-7162-4567-6FC23D3BB0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305D3-C6C3-46EC-BBA3-CEFE000EA963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43706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DA4695-3D86-4EB6-2EB0-A5AEF94764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s-E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B17F20-3747-BAF3-B71F-D4A9B49EEA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7FC40-AB79-48A8-8B3C-298F018B8B5F}" type="datetimeFigureOut">
              <a:rPr lang="es-ES" smtClean="0"/>
              <a:t>20/05/2026</a:t>
            </a:fld>
            <a:endParaRPr lang="es-E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72D423-896F-4175-8697-ABF991408F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D026444-27EC-AE8C-B07C-EB9126D5B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305D3-C6C3-46EC-BBA3-CEFE000EA963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794494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DD192E6-1563-F504-9B8F-B1E9342CD4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7FC40-AB79-48A8-8B3C-298F018B8B5F}" type="datetimeFigureOut">
              <a:rPr lang="es-ES" smtClean="0"/>
              <a:t>20/05/2026</a:t>
            </a:fld>
            <a:endParaRPr lang="es-E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70EAD26-247C-94BB-C5B0-66D549CE68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1562C8-1730-E923-03DF-8F8E8C5B13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305D3-C6C3-46EC-BBA3-CEFE000EA963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867913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3EC760-B36A-E003-4A35-E6859B4A90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s-E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12D239-F895-5E25-3183-952F7C986D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s-E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4BE704-728C-6B0E-08EA-D7EFCE8B16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4E4F20-5431-CE7D-335C-6F13C9593F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7FC40-AB79-48A8-8B3C-298F018B8B5F}" type="datetimeFigureOut">
              <a:rPr lang="es-ES" smtClean="0"/>
              <a:t>20/05/2026</a:t>
            </a:fld>
            <a:endParaRPr lang="es-E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60B848-9BAF-5851-D6AC-F3EA9C6DE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8A2C3A-687B-5F5F-E013-4B39A1CBE0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305D3-C6C3-46EC-BBA3-CEFE000EA963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06593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EE1445-A517-1C92-D3C9-784B9BE35F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s-E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532D5B5-D059-DBD8-CC83-AEFDB3F570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880832-6888-0F2C-E294-FD05207FD6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1B1349-4C96-3814-5C37-04985A3B39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7FC40-AB79-48A8-8B3C-298F018B8B5F}" type="datetimeFigureOut">
              <a:rPr lang="es-ES" smtClean="0"/>
              <a:t>20/05/2026</a:t>
            </a:fld>
            <a:endParaRPr lang="es-E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9F9023-9994-2ECB-4BD0-A98C2E8D88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8AE1BD-80EA-989D-4B4E-D13E5114E7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305D3-C6C3-46EC-BBA3-CEFE000EA963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45748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7C04852-D7D0-7CB6-D816-437E09382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s-E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59AF55-1DF7-1905-EC36-D991B8D87D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s-E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691C3C-F544-4770-61F6-50D7EEDB90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C07FC40-AB79-48A8-8B3C-298F018B8B5F}" type="datetimeFigureOut">
              <a:rPr lang="es-ES" smtClean="0"/>
              <a:t>20/05/2026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2569EE-D8F1-A1B5-DD24-40F03AB982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062393-CE23-4588-C27E-4B3652A913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F5305D3-C6C3-46EC-BBA3-CEFE000EA963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49453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F8947AC-177A-E8D8-BE19-29D3CE7C1ECB}"/>
              </a:ext>
            </a:extLst>
          </p:cNvPr>
          <p:cNvSpPr/>
          <p:nvPr/>
        </p:nvSpPr>
        <p:spPr>
          <a:xfrm>
            <a:off x="1290320" y="1280160"/>
            <a:ext cx="10190480" cy="440944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5400" dirty="0">
                <a:solidFill>
                  <a:schemeClr val="tx1"/>
                </a:solidFill>
              </a:rPr>
              <a:t>Ferring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6A44898-D974-9758-6020-AFA8A7947C50}"/>
              </a:ext>
            </a:extLst>
          </p:cNvPr>
          <p:cNvSpPr txBox="1"/>
          <p:nvPr/>
        </p:nvSpPr>
        <p:spPr>
          <a:xfrm>
            <a:off x="3130826" y="2474843"/>
            <a:ext cx="63113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/>
              <a:t>Spanish </a:t>
            </a:r>
            <a:r>
              <a:rPr lang="es-ES" sz="4000" dirty="0" err="1"/>
              <a:t>Classes</a:t>
            </a:r>
            <a:r>
              <a:rPr lang="es-ES" sz="4000" dirty="0"/>
              <a:t> </a:t>
            </a:r>
            <a:r>
              <a:rPr lang="es-ES" sz="4000" dirty="0" err="1"/>
              <a:t>with</a:t>
            </a:r>
            <a:r>
              <a:rPr lang="es-ES" sz="4000" dirty="0"/>
              <a:t> Claire</a:t>
            </a:r>
          </a:p>
        </p:txBody>
      </p:sp>
    </p:spTree>
    <p:extLst>
      <p:ext uri="{BB962C8B-B14F-4D97-AF65-F5344CB8AC3E}">
        <p14:creationId xmlns:p14="http://schemas.microsoft.com/office/powerpoint/2010/main" val="21523667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220409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760173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5</Words>
  <Application>Microsoft Office PowerPoint</Application>
  <PresentationFormat>Widescreen</PresentationFormat>
  <Paragraphs>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Claire Thompson</dc:creator>
  <cp:lastModifiedBy>Claire Thompson</cp:lastModifiedBy>
  <cp:revision>2</cp:revision>
  <dcterms:created xsi:type="dcterms:W3CDTF">2026-05-20T08:16:56Z</dcterms:created>
  <dcterms:modified xsi:type="dcterms:W3CDTF">2026-05-20T08:21:44Z</dcterms:modified>
</cp:coreProperties>
</file>